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257" r:id="rId3"/>
    <p:sldId id="259" r:id="rId4"/>
    <p:sldId id="268" r:id="rId5"/>
    <p:sldId id="260" r:id="rId6"/>
    <p:sldId id="261" r:id="rId7"/>
    <p:sldId id="263" r:id="rId8"/>
    <p:sldId id="264" r:id="rId9"/>
    <p:sldId id="266" r:id="rId10"/>
    <p:sldId id="265" r:id="rId11"/>
    <p:sldId id="262" r:id="rId12"/>
    <p:sldId id="267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124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908" y="-78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C3DE56F-BE70-42CF-81F9-B93EC9D71B6B}" type="datetimeFigureOut">
              <a:rPr lang="en-US" smtClean="0"/>
              <a:pPr/>
              <a:t>3/15/2011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825DCA0-8872-4D59-94F5-28114800AA4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25DCA0-8872-4D59-94F5-28114800AA4D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32CF20-D9F9-4751-A387-AE13CDD3FA1F}" type="datetimeFigureOut">
              <a:rPr lang="en-US" smtClean="0"/>
              <a:pPr/>
              <a:t>3/15/2011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48E88-91BA-4973-B656-2DAC2AAEFDC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32CF20-D9F9-4751-A387-AE13CDD3FA1F}" type="datetimeFigureOut">
              <a:rPr lang="en-US" smtClean="0"/>
              <a:pPr/>
              <a:t>3/15/2011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48E88-91BA-4973-B656-2DAC2AAEFDC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32CF20-D9F9-4751-A387-AE13CDD3FA1F}" type="datetimeFigureOut">
              <a:rPr lang="en-US" smtClean="0"/>
              <a:pPr/>
              <a:t>3/15/2011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48E88-91BA-4973-B656-2DAC2AAEFDC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32CF20-D9F9-4751-A387-AE13CDD3FA1F}" type="datetimeFigureOut">
              <a:rPr lang="en-US" smtClean="0"/>
              <a:pPr/>
              <a:t>3/15/2011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48E88-91BA-4973-B656-2DAC2AAEFDC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32CF20-D9F9-4751-A387-AE13CDD3FA1F}" type="datetimeFigureOut">
              <a:rPr lang="en-US" smtClean="0"/>
              <a:pPr/>
              <a:t>3/15/2011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48E88-91BA-4973-B656-2DAC2AAEFDC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32CF20-D9F9-4751-A387-AE13CDD3FA1F}" type="datetimeFigureOut">
              <a:rPr lang="en-US" smtClean="0"/>
              <a:pPr/>
              <a:t>3/15/2011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48E88-91BA-4973-B656-2DAC2AAEFDC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32CF20-D9F9-4751-A387-AE13CDD3FA1F}" type="datetimeFigureOut">
              <a:rPr lang="en-US" smtClean="0"/>
              <a:pPr/>
              <a:t>3/15/2011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48E88-91BA-4973-B656-2DAC2AAEFDC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32CF20-D9F9-4751-A387-AE13CDD3FA1F}" type="datetimeFigureOut">
              <a:rPr lang="en-US" smtClean="0"/>
              <a:pPr/>
              <a:t>3/15/2011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48E88-91BA-4973-B656-2DAC2AAEFDC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32CF20-D9F9-4751-A387-AE13CDD3FA1F}" type="datetimeFigureOut">
              <a:rPr lang="en-US" smtClean="0"/>
              <a:pPr/>
              <a:t>3/15/2011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48E88-91BA-4973-B656-2DAC2AAEFDC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32CF20-D9F9-4751-A387-AE13CDD3FA1F}" type="datetimeFigureOut">
              <a:rPr lang="en-US" smtClean="0"/>
              <a:pPr/>
              <a:t>3/15/2011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48E88-91BA-4973-B656-2DAC2AAEFDC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32CF20-D9F9-4751-A387-AE13CDD3FA1F}" type="datetimeFigureOut">
              <a:rPr lang="en-US" smtClean="0"/>
              <a:pPr/>
              <a:t>3/15/2011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48E88-91BA-4973-B656-2DAC2AAEFDC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32CF20-D9F9-4751-A387-AE13CDD3FA1F}" type="datetimeFigureOut">
              <a:rPr lang="en-US" smtClean="0"/>
              <a:pPr/>
              <a:t>3/15/2011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348E88-91BA-4973-B656-2DAC2AAEFDC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.pn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i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04800"/>
            <a:ext cx="6400800" cy="1295400"/>
          </a:xfrm>
        </p:spPr>
        <p:txBody>
          <a:bodyPr/>
          <a:lstStyle/>
          <a:p>
            <a:r>
              <a:rPr lang="en-US" sz="7200" dirty="0" smtClean="0">
                <a:solidFill>
                  <a:schemeClr val="tx1"/>
                </a:solidFill>
              </a:rPr>
              <a:t>La </a:t>
            </a:r>
            <a:r>
              <a:rPr lang="es-ES" sz="7200" dirty="0" smtClean="0">
                <a:solidFill>
                  <a:schemeClr val="tx1"/>
                </a:solidFill>
              </a:rPr>
              <a:t>música </a:t>
            </a:r>
            <a:r>
              <a:rPr lang="en-US" sz="7200" i="1" dirty="0" smtClean="0">
                <a:solidFill>
                  <a:schemeClr val="tx1"/>
                </a:solidFill>
              </a:rPr>
              <a:t>SALSA</a:t>
            </a:r>
          </a:p>
          <a:p>
            <a:endParaRPr lang="en-US" dirty="0"/>
          </a:p>
        </p:txBody>
      </p:sp>
      <p:pic>
        <p:nvPicPr>
          <p:cNvPr id="5" name="Picture 4" descr="imagesCADW2XFA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743200" y="1371600"/>
            <a:ext cx="3657600" cy="50101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V</a:t>
            </a:r>
            <a:r>
              <a:rPr lang="es-ES" dirty="0" smtClean="0"/>
              <a:t>í</a:t>
            </a:r>
            <a:r>
              <a:rPr lang="en-US" dirty="0" err="1" smtClean="0"/>
              <a:t>ctor</a:t>
            </a:r>
            <a:r>
              <a:rPr lang="en-US" dirty="0" smtClean="0"/>
              <a:t> </a:t>
            </a:r>
            <a:r>
              <a:rPr lang="en-US" dirty="0" err="1" smtClean="0"/>
              <a:t>Manuelle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3100" dirty="0" smtClean="0"/>
              <a:t>(n. 1968)</a:t>
            </a:r>
            <a:endParaRPr lang="en-US" sz="3100" dirty="0"/>
          </a:p>
        </p:txBody>
      </p:sp>
      <p:pic>
        <p:nvPicPr>
          <p:cNvPr id="4" name="Content Placeholder 3" descr="8368535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743200" y="1524000"/>
            <a:ext cx="3967788" cy="500396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imagesCAXA42DB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477000" y="533400"/>
            <a:ext cx="2362200" cy="157193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04800"/>
            <a:ext cx="7772400" cy="1470025"/>
          </a:xfrm>
        </p:spPr>
        <p:txBody>
          <a:bodyPr/>
          <a:lstStyle/>
          <a:p>
            <a:r>
              <a:rPr lang="en-US" dirty="0" smtClean="0"/>
              <a:t>Salsa de Colombia</a:t>
            </a:r>
            <a:endParaRPr lang="en-US" dirty="0"/>
          </a:p>
        </p:txBody>
      </p:sp>
      <p:pic>
        <p:nvPicPr>
          <p:cNvPr id="4" name="Picture 3" descr="grupo_nich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905000" y="1676400"/>
            <a:ext cx="4775200" cy="35814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124200" y="5791200"/>
            <a:ext cx="2971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El </a:t>
            </a:r>
            <a:r>
              <a:rPr lang="en-US" sz="3600" dirty="0" err="1" smtClean="0"/>
              <a:t>Grupo</a:t>
            </a:r>
            <a:r>
              <a:rPr lang="en-US" sz="3600" dirty="0" smtClean="0"/>
              <a:t> Niche</a:t>
            </a:r>
            <a:endParaRPr lang="en-US" sz="3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81000"/>
            <a:ext cx="6400800" cy="914400"/>
          </a:xfrm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alsa-comp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724400" y="304800"/>
            <a:ext cx="3810000" cy="3810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533400"/>
            <a:ext cx="7772400" cy="1470025"/>
          </a:xfrm>
        </p:spPr>
        <p:txBody>
          <a:bodyPr/>
          <a:lstStyle/>
          <a:p>
            <a:r>
              <a:rPr lang="en-US" dirty="0" smtClean="0"/>
              <a:t>El </a:t>
            </a:r>
            <a:r>
              <a:rPr lang="en-US" dirty="0" err="1" smtClean="0"/>
              <a:t>baile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3733800"/>
            <a:ext cx="6400800" cy="1752600"/>
          </a:xfrm>
        </p:spPr>
        <p:txBody>
          <a:bodyPr>
            <a:normAutofit/>
          </a:bodyPr>
          <a:lstStyle/>
          <a:p>
            <a:pPr algn="l"/>
            <a:r>
              <a:rPr lang="en-US" sz="4800" i="1" dirty="0" err="1" smtClean="0">
                <a:latin typeface="Andalus" pitchFamily="18" charset="-78"/>
                <a:cs typeface="Andalus" pitchFamily="18" charset="-78"/>
              </a:rPr>
              <a:t>Bailar</a:t>
            </a:r>
            <a:r>
              <a:rPr lang="en-US" sz="4800" i="1" dirty="0" smtClean="0">
                <a:latin typeface="Andalus" pitchFamily="18" charset="-78"/>
                <a:cs typeface="Andalus" pitchFamily="18" charset="-78"/>
              </a:rPr>
              <a:t> salsa </a:t>
            </a:r>
            <a:r>
              <a:rPr lang="en-US" sz="4800" i="1" dirty="0" err="1" smtClean="0">
                <a:latin typeface="Andalus" pitchFamily="18" charset="-78"/>
                <a:cs typeface="Andalus" pitchFamily="18" charset="-78"/>
              </a:rPr>
              <a:t>es</a:t>
            </a:r>
            <a:r>
              <a:rPr lang="en-US" sz="4800" i="1" dirty="0" smtClean="0">
                <a:latin typeface="Andalus" pitchFamily="18" charset="-78"/>
                <a:cs typeface="Andalus" pitchFamily="18" charset="-78"/>
              </a:rPr>
              <a:t> </a:t>
            </a:r>
            <a:r>
              <a:rPr lang="en-US" sz="4800" i="1" dirty="0" err="1" smtClean="0">
                <a:latin typeface="Andalus" pitchFamily="18" charset="-78"/>
                <a:cs typeface="Andalus" pitchFamily="18" charset="-78"/>
              </a:rPr>
              <a:t>muy</a:t>
            </a:r>
            <a:r>
              <a:rPr lang="en-US" sz="4800" i="1" dirty="0" smtClean="0">
                <a:latin typeface="Andalus" pitchFamily="18" charset="-78"/>
                <a:cs typeface="Andalus" pitchFamily="18" charset="-78"/>
              </a:rPr>
              <a:t> </a:t>
            </a:r>
            <a:r>
              <a:rPr lang="en-US" sz="4800" i="1" dirty="0" err="1" smtClean="0">
                <a:latin typeface="Andalus" pitchFamily="18" charset="-78"/>
                <a:cs typeface="Andalus" pitchFamily="18" charset="-78"/>
              </a:rPr>
              <a:t>divertido</a:t>
            </a:r>
            <a:r>
              <a:rPr lang="en-US" sz="4800" i="1" dirty="0" smtClean="0">
                <a:latin typeface="Andalus" pitchFamily="18" charset="-78"/>
                <a:cs typeface="Andalus" pitchFamily="18" charset="-78"/>
              </a:rPr>
              <a:t> y </a:t>
            </a:r>
            <a:r>
              <a:rPr lang="en-US" sz="4800" i="1" dirty="0" err="1" smtClean="0">
                <a:latin typeface="Andalus" pitchFamily="18" charset="-78"/>
                <a:cs typeface="Andalus" pitchFamily="18" charset="-78"/>
              </a:rPr>
              <a:t>emocionante</a:t>
            </a:r>
            <a:r>
              <a:rPr lang="en-US" sz="4800" i="1" dirty="0" smtClean="0">
                <a:latin typeface="Andalus" pitchFamily="18" charset="-78"/>
                <a:cs typeface="Andalus" pitchFamily="18" charset="-78"/>
              </a:rPr>
              <a:t>.</a:t>
            </a:r>
            <a:endParaRPr lang="en-US" sz="4800" i="1" dirty="0">
              <a:latin typeface="Andalus" pitchFamily="18" charset="-78"/>
              <a:cs typeface="Andalus" pitchFamily="18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457200"/>
            <a:ext cx="7772400" cy="1470025"/>
          </a:xfrm>
        </p:spPr>
        <p:txBody>
          <a:bodyPr/>
          <a:lstStyle/>
          <a:p>
            <a:r>
              <a:rPr lang="es-ES" dirty="0"/>
              <a:t>¿De dónde </a:t>
            </a:r>
            <a:r>
              <a:rPr lang="es-ES" dirty="0" smtClean="0"/>
              <a:t>es la </a:t>
            </a:r>
            <a:r>
              <a:rPr lang="es-ES" dirty="0"/>
              <a:t>música salsa?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1447800"/>
            <a:ext cx="7543800" cy="4191000"/>
          </a:xfrm>
        </p:spPr>
        <p:txBody>
          <a:bodyPr>
            <a:normAutofit/>
          </a:bodyPr>
          <a:lstStyle/>
          <a:p>
            <a:pPr algn="l"/>
            <a:endParaRPr lang="en-US" dirty="0" smtClean="0"/>
          </a:p>
          <a:p>
            <a:pPr algn="l"/>
            <a:endParaRPr lang="en-US" dirty="0" smtClean="0"/>
          </a:p>
          <a:p>
            <a:pPr algn="l"/>
            <a:r>
              <a:rPr lang="en-US" dirty="0" smtClean="0"/>
              <a:t>Salsa </a:t>
            </a:r>
            <a:r>
              <a:rPr lang="es-ES" dirty="0" smtClean="0"/>
              <a:t>nació </a:t>
            </a:r>
            <a:r>
              <a:rPr lang="en-US" dirty="0" smtClean="0"/>
              <a:t>en Cuba y Nueva York en los </a:t>
            </a:r>
            <a:r>
              <a:rPr lang="es-ES" dirty="0" smtClean="0"/>
              <a:t>años </a:t>
            </a:r>
            <a:r>
              <a:rPr lang="en-US" dirty="0" smtClean="0"/>
              <a:t>1960.</a:t>
            </a:r>
          </a:p>
          <a:p>
            <a:endParaRPr lang="en-US" dirty="0" smtClean="0"/>
          </a:p>
          <a:p>
            <a:r>
              <a:rPr lang="es-ES" dirty="0" smtClean="0"/>
              <a:t>Salsa es una fusión del </a:t>
            </a:r>
            <a:r>
              <a:rPr lang="es-ES" i="1" dirty="0" smtClean="0"/>
              <a:t>son</a:t>
            </a:r>
            <a:r>
              <a:rPr lang="es-ES" dirty="0" smtClean="0"/>
              <a:t> cubano y el </a:t>
            </a:r>
            <a:r>
              <a:rPr lang="es-ES" i="1" dirty="0" smtClean="0"/>
              <a:t>jazz</a:t>
            </a:r>
            <a:r>
              <a:rPr lang="es-ES" dirty="0" smtClean="0"/>
              <a:t>.</a:t>
            </a:r>
            <a:endParaRPr lang="en-US" dirty="0" smtClean="0"/>
          </a:p>
          <a:p>
            <a:pPr algn="l"/>
            <a:endParaRPr lang="en-US" dirty="0"/>
          </a:p>
        </p:txBody>
      </p:sp>
      <p:pic>
        <p:nvPicPr>
          <p:cNvPr id="4" name="Picture 3" descr="bayofpig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34000" y="1295400"/>
            <a:ext cx="3352800" cy="123033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imagesCA5D8N3I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629400" y="1676400"/>
            <a:ext cx="1424940" cy="2057400"/>
          </a:xfrm>
          <a:prstGeom prst="rect">
            <a:avLst/>
          </a:prstGeom>
        </p:spPr>
      </p:pic>
      <p:pic>
        <p:nvPicPr>
          <p:cNvPr id="7" name="Picture 6" descr="imagesCA8Z9Y5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143000" y="4648200"/>
            <a:ext cx="1055489" cy="1371600"/>
          </a:xfrm>
          <a:prstGeom prst="rect">
            <a:avLst/>
          </a:prstGeom>
        </p:spPr>
      </p:pic>
      <p:pic>
        <p:nvPicPr>
          <p:cNvPr id="9" name="Picture 8" descr="imagesCAJVRJRR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705600" y="4495800"/>
            <a:ext cx="1447800" cy="1114127"/>
          </a:xfrm>
          <a:prstGeom prst="rect">
            <a:avLst/>
          </a:prstGeom>
        </p:spPr>
      </p:pic>
      <p:pic>
        <p:nvPicPr>
          <p:cNvPr id="8" name="Picture 7" descr="Trombon_Bajo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200400" y="4648200"/>
            <a:ext cx="3037874" cy="1524000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81000" y="1524000"/>
            <a:ext cx="8534400" cy="5105400"/>
          </a:xfrm>
        </p:spPr>
        <p:txBody>
          <a:bodyPr>
            <a:normAutofit fontScale="92500" lnSpcReduction="20000"/>
          </a:bodyPr>
          <a:lstStyle/>
          <a:p>
            <a:pPr algn="l"/>
            <a:endParaRPr lang="en-US" sz="2400" dirty="0" smtClean="0"/>
          </a:p>
          <a:p>
            <a:pPr algn="l"/>
            <a:endParaRPr lang="en-US" sz="2400" dirty="0" smtClean="0"/>
          </a:p>
          <a:p>
            <a:pPr algn="l"/>
            <a:endParaRPr lang="en-US" sz="2400" dirty="0" smtClean="0"/>
          </a:p>
          <a:p>
            <a:pPr algn="l"/>
            <a:endParaRPr lang="en-US" sz="2400" dirty="0" smtClean="0"/>
          </a:p>
          <a:p>
            <a:pPr algn="l"/>
            <a:endParaRPr lang="en-US" sz="2400" dirty="0" smtClean="0"/>
          </a:p>
          <a:p>
            <a:pPr algn="l"/>
            <a:endParaRPr lang="en-US" sz="2400" dirty="0" smtClean="0"/>
          </a:p>
          <a:p>
            <a:pPr algn="l"/>
            <a:endParaRPr lang="en-US" sz="2400" dirty="0" smtClean="0"/>
          </a:p>
          <a:p>
            <a:pPr algn="l"/>
            <a:r>
              <a:rPr lang="en-US" sz="2400" dirty="0" smtClean="0"/>
              <a:t>            </a:t>
            </a:r>
            <a:r>
              <a:rPr lang="en-US" sz="2400" b="1" dirty="0" smtClean="0"/>
              <a:t>Las congas                        Los bongos                        Los timbales</a:t>
            </a:r>
          </a:p>
          <a:p>
            <a:pPr algn="l"/>
            <a:endParaRPr lang="en-US" sz="2400" b="1" dirty="0" smtClean="0"/>
          </a:p>
          <a:p>
            <a:pPr algn="l"/>
            <a:endParaRPr lang="en-US" sz="2400" b="1" dirty="0" smtClean="0"/>
          </a:p>
          <a:p>
            <a:pPr algn="l"/>
            <a:endParaRPr lang="en-US" sz="2400" b="1" dirty="0" smtClean="0"/>
          </a:p>
          <a:p>
            <a:pPr algn="l"/>
            <a:endParaRPr lang="en-US" sz="2400" b="1" dirty="0" smtClean="0"/>
          </a:p>
          <a:p>
            <a:pPr algn="l"/>
            <a:endParaRPr lang="en-US" sz="2400" b="1" dirty="0" smtClean="0"/>
          </a:p>
          <a:p>
            <a:pPr algn="l"/>
            <a:endParaRPr lang="en-US" sz="2400" b="1" dirty="0" smtClean="0"/>
          </a:p>
          <a:p>
            <a:pPr algn="l"/>
            <a:r>
              <a:rPr lang="en-US" sz="2400" b="1" dirty="0" smtClean="0"/>
              <a:t>             La clave                             El </a:t>
            </a:r>
            <a:r>
              <a:rPr lang="en-US" sz="2400" b="1" dirty="0" err="1" smtClean="0"/>
              <a:t>trombón</a:t>
            </a:r>
            <a:r>
              <a:rPr lang="en-US" sz="2400" b="1" dirty="0" smtClean="0"/>
              <a:t>                           Las maracas</a:t>
            </a:r>
          </a:p>
          <a:p>
            <a:pPr algn="l"/>
            <a:endParaRPr lang="en-US" sz="2400" dirty="0" smtClean="0"/>
          </a:p>
          <a:p>
            <a:pPr algn="l"/>
            <a:endParaRPr lang="en-US" sz="2400" dirty="0" smtClean="0"/>
          </a:p>
          <a:p>
            <a:pPr algn="l"/>
            <a:endParaRPr lang="en-US" sz="2400" dirty="0" smtClean="0"/>
          </a:p>
          <a:p>
            <a:pPr algn="l"/>
            <a:endParaRPr lang="en-US" sz="2400" dirty="0" smtClean="0"/>
          </a:p>
          <a:p>
            <a:pPr algn="l"/>
            <a:endParaRPr lang="en-US" sz="2400" dirty="0" smtClean="0"/>
          </a:p>
          <a:p>
            <a:pPr algn="l"/>
            <a:endParaRPr lang="en-US" sz="2400" dirty="0" smtClean="0"/>
          </a:p>
          <a:p>
            <a:pPr algn="l"/>
            <a:endParaRPr lang="en-US" sz="2400" dirty="0" smtClean="0"/>
          </a:p>
          <a:p>
            <a:pPr algn="l"/>
            <a:endParaRPr lang="en-US" dirty="0"/>
          </a:p>
          <a:p>
            <a:endParaRPr lang="en-US" dirty="0"/>
          </a:p>
        </p:txBody>
      </p:sp>
      <p:pic>
        <p:nvPicPr>
          <p:cNvPr id="4" name="Picture 3" descr="congas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1143000" y="2133600"/>
            <a:ext cx="1194816" cy="1693372"/>
          </a:xfrm>
          <a:prstGeom prst="rect">
            <a:avLst/>
          </a:prstGeom>
        </p:spPr>
      </p:pic>
      <p:pic>
        <p:nvPicPr>
          <p:cNvPr id="5" name="Picture 4" descr="imagesCAYFVBG7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3733800" y="2133600"/>
            <a:ext cx="1752600" cy="123832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685799"/>
            <a:ext cx="7772400" cy="533401"/>
          </a:xfrm>
        </p:spPr>
        <p:txBody>
          <a:bodyPr>
            <a:normAutofit fontScale="90000"/>
          </a:bodyPr>
          <a:lstStyle/>
          <a:p>
            <a:r>
              <a:rPr lang="es-ES" dirty="0"/>
              <a:t>¿Cuáles son los </a:t>
            </a:r>
            <a:r>
              <a:rPr lang="es-ES" dirty="0" smtClean="0"/>
              <a:t>instrumentos usados</a:t>
            </a:r>
            <a:br>
              <a:rPr lang="es-ES" dirty="0" smtClean="0"/>
            </a:br>
            <a:r>
              <a:rPr lang="es-ES" dirty="0" smtClean="0"/>
              <a:t>en </a:t>
            </a:r>
            <a:r>
              <a:rPr lang="es-ES" dirty="0"/>
              <a:t>la </a:t>
            </a:r>
            <a:r>
              <a:rPr lang="es-ES" dirty="0" smtClean="0"/>
              <a:t>música </a:t>
            </a:r>
            <a:r>
              <a:rPr lang="es-ES" dirty="0"/>
              <a:t>salsa?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pic>
        <p:nvPicPr>
          <p:cNvPr id="10" name="Picture 9" descr="200px-Koebel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6934200" y="685800"/>
            <a:ext cx="1066800" cy="778764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7315200" y="1447800"/>
            <a:ext cx="15240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dirty="0" smtClean="0">
                <a:solidFill>
                  <a:schemeClr val="bg1">
                    <a:lumMod val="65000"/>
                  </a:schemeClr>
                </a:solidFill>
              </a:rPr>
              <a:t>El </a:t>
            </a:r>
            <a:r>
              <a:rPr lang="en-US" sz="2200" b="1" dirty="0" err="1" smtClean="0">
                <a:solidFill>
                  <a:schemeClr val="bg1">
                    <a:lumMod val="65000"/>
                  </a:schemeClr>
                </a:solidFill>
              </a:rPr>
              <a:t>cencerro</a:t>
            </a:r>
            <a:endParaRPr lang="en-US" sz="2200" b="1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762000"/>
            <a:ext cx="7772400" cy="1470025"/>
          </a:xfrm>
        </p:spPr>
        <p:txBody>
          <a:bodyPr/>
          <a:lstStyle/>
          <a:p>
            <a:r>
              <a:rPr lang="es-ES" dirty="0" smtClean="0"/>
              <a:t>Salsa de Cuba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 descr="flag-cuba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33600" y="2514600"/>
            <a:ext cx="4762500" cy="31718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imagesCA2FUVKY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3400" y="1905000"/>
            <a:ext cx="1876425" cy="242887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667000"/>
            <a:ext cx="7772400" cy="17526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2438400"/>
            <a:ext cx="6324600" cy="1752600"/>
          </a:xfrm>
        </p:spPr>
        <p:txBody>
          <a:bodyPr>
            <a:normAutofit/>
          </a:bodyPr>
          <a:lstStyle/>
          <a:p>
            <a:r>
              <a:rPr lang="es-ES" sz="4400" dirty="0" smtClean="0"/>
              <a:t>Celia Cruz </a:t>
            </a:r>
            <a:r>
              <a:rPr lang="es-ES" dirty="0" smtClean="0"/>
              <a:t>– La Reina de la salsa</a:t>
            </a:r>
          </a:p>
          <a:p>
            <a:pPr algn="l"/>
            <a:r>
              <a:rPr lang="es-ES" dirty="0" smtClean="0"/>
              <a:t>                   (1924 – 2003)</a:t>
            </a:r>
            <a:endParaRPr lang="en-US" dirty="0"/>
          </a:p>
        </p:txBody>
      </p:sp>
      <p:pic>
        <p:nvPicPr>
          <p:cNvPr id="5" name="Picture 4" descr="44549429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038600" y="533400"/>
            <a:ext cx="1549753" cy="1600565"/>
          </a:xfrm>
          <a:prstGeom prst="rect">
            <a:avLst/>
          </a:prstGeom>
        </p:spPr>
      </p:pic>
      <p:pic>
        <p:nvPicPr>
          <p:cNvPr id="7" name="Picture 6" descr="imagesCAD61776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019800" y="3657600"/>
            <a:ext cx="2819400" cy="2819400"/>
          </a:xfrm>
          <a:prstGeom prst="rect">
            <a:avLst/>
          </a:prstGeom>
        </p:spPr>
      </p:pic>
      <p:pic>
        <p:nvPicPr>
          <p:cNvPr id="8" name="Picture 7" descr="celia_cruz_recording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733800" y="5257800"/>
            <a:ext cx="1809750" cy="1381125"/>
          </a:xfrm>
          <a:prstGeom prst="rect">
            <a:avLst/>
          </a:prstGeom>
        </p:spPr>
      </p:pic>
      <p:pic>
        <p:nvPicPr>
          <p:cNvPr id="1026" name="Picture 2" descr="D:\Users\Eloisa\AppData\Local\Microsoft\Windows\Temporary Internet Files\Content.IE5\FY6UDZ12\MC900432659[1]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1540535">
            <a:off x="5332482" y="1979682"/>
            <a:ext cx="902034" cy="90203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rq-lgflag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52600" y="2286000"/>
            <a:ext cx="5715000" cy="28765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457200"/>
            <a:ext cx="7772400" cy="1470025"/>
          </a:xfrm>
        </p:spPr>
        <p:txBody>
          <a:bodyPr/>
          <a:lstStyle/>
          <a:p>
            <a:r>
              <a:rPr lang="en-US" dirty="0" smtClean="0"/>
              <a:t>Salsa de Puerto Rico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El-Gran-Combo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38200" y="762000"/>
            <a:ext cx="7689437" cy="577562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El Gran Combo de Puerto Rico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57400"/>
            <a:ext cx="8229600" cy="4525963"/>
          </a:xfrm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tito%20puente%20simpson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09600" y="457200"/>
            <a:ext cx="1828800" cy="13716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sz="5300" dirty="0" smtClean="0"/>
              <a:t>Tito Puente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2200" dirty="0" smtClean="0"/>
              <a:t>El Rey de los timbales </a:t>
            </a:r>
            <a:br>
              <a:rPr lang="en-US" sz="2200" dirty="0" smtClean="0"/>
            </a:br>
            <a:r>
              <a:rPr lang="en-US" sz="2200" dirty="0" smtClean="0"/>
              <a:t>El Rey de la </a:t>
            </a:r>
            <a:r>
              <a:rPr lang="es-ES" sz="2200" dirty="0" smtClean="0"/>
              <a:t>música </a:t>
            </a:r>
            <a:r>
              <a:rPr lang="en-US" sz="2200" dirty="0" smtClean="0"/>
              <a:t>Latina</a:t>
            </a: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2200" dirty="0" smtClean="0"/>
              <a:t>(1923 –2000)</a:t>
            </a:r>
            <a:endParaRPr lang="en-US" sz="2200" dirty="0"/>
          </a:p>
        </p:txBody>
      </p:sp>
      <p:pic>
        <p:nvPicPr>
          <p:cNvPr id="4" name="Content Placeholder 3" descr="tito%20puente%20timbales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2057400" y="2590800"/>
            <a:ext cx="5257800" cy="348183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457200"/>
            <a:ext cx="7772400" cy="1470025"/>
          </a:xfrm>
        </p:spPr>
        <p:txBody>
          <a:bodyPr/>
          <a:lstStyle/>
          <a:p>
            <a:r>
              <a:rPr lang="en-US" smtClean="0"/>
              <a:t>Marc Anthony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2400" dirty="0" smtClean="0"/>
              <a:t>(n. 1969)</a:t>
            </a:r>
            <a:endParaRPr lang="en-US" sz="24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 descr="album-mended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362200" y="1752600"/>
            <a:ext cx="4419600" cy="4419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106</Words>
  <Application>Microsoft Office PowerPoint</Application>
  <PresentationFormat>On-screen Show (4:3)</PresentationFormat>
  <Paragraphs>44</Paragraphs>
  <Slides>12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Slide 1</vt:lpstr>
      <vt:lpstr>¿De dónde es la música salsa? </vt:lpstr>
      <vt:lpstr>¿Cuáles son los instrumentos usados en la música salsa? </vt:lpstr>
      <vt:lpstr>Salsa de Cuba</vt:lpstr>
      <vt:lpstr>Slide 5</vt:lpstr>
      <vt:lpstr>Salsa de Puerto Rico</vt:lpstr>
      <vt:lpstr>El Gran Combo de Puerto Rico</vt:lpstr>
      <vt:lpstr>  Tito Puente El Rey de los timbales  El Rey de la música Latina (1923 –2000)</vt:lpstr>
      <vt:lpstr>Marc Anthony (n. 1969)</vt:lpstr>
      <vt:lpstr>Víctor Manuelle (n. 1968)</vt:lpstr>
      <vt:lpstr>Salsa de Colombia</vt:lpstr>
      <vt:lpstr>El baile</vt:lpstr>
    </vt:vector>
  </TitlesOfParts>
  <Company>Austin Automotive Warehouse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Gregorio A. Perez</dc:creator>
  <cp:lastModifiedBy>Windows User</cp:lastModifiedBy>
  <cp:revision>34</cp:revision>
  <dcterms:created xsi:type="dcterms:W3CDTF">2011-02-13T05:02:41Z</dcterms:created>
  <dcterms:modified xsi:type="dcterms:W3CDTF">2011-03-16T02:29:56Z</dcterms:modified>
</cp:coreProperties>
</file>